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5" r:id="rId4"/>
    <p:sldId id="257" r:id="rId5"/>
    <p:sldId id="258" r:id="rId6"/>
    <p:sldId id="259" r:id="rId7"/>
    <p:sldId id="260" r:id="rId8"/>
    <p:sldId id="261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660"/>
  </p:normalViewPr>
  <p:slideViewPr>
    <p:cSldViewPr snapToGrid="0">
      <p:cViewPr varScale="1">
        <p:scale>
          <a:sx n="73" d="100"/>
          <a:sy n="73" d="100"/>
        </p:scale>
        <p:origin x="6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Granola Bars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Yield: 12 bars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37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 to jazz it up?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 and match ingredients any of the ingredients below:</a:t>
            </a:r>
          </a:p>
          <a:p>
            <a:pPr lvl="1"/>
            <a:r>
              <a:rPr lang="en-US" dirty="0" smtClean="0"/>
              <a:t>Raisins</a:t>
            </a:r>
          </a:p>
          <a:p>
            <a:pPr lvl="1"/>
            <a:r>
              <a:rPr lang="en-US" dirty="0" smtClean="0"/>
              <a:t>Shredded coconut</a:t>
            </a:r>
          </a:p>
          <a:p>
            <a:pPr lvl="1"/>
            <a:r>
              <a:rPr lang="en-US" dirty="0" smtClean="0"/>
              <a:t>Dried cranberries</a:t>
            </a:r>
          </a:p>
          <a:p>
            <a:pPr lvl="1"/>
            <a:r>
              <a:rPr lang="en-US" dirty="0" smtClean="0"/>
              <a:t>Mini M&amp;M’s</a:t>
            </a:r>
          </a:p>
          <a:p>
            <a:pPr lvl="1"/>
            <a:r>
              <a:rPr lang="en-US" dirty="0" smtClean="0"/>
              <a:t>Peanut butter chips</a:t>
            </a:r>
          </a:p>
          <a:p>
            <a:pPr lvl="1"/>
            <a:r>
              <a:rPr lang="en-US" dirty="0" smtClean="0"/>
              <a:t>Butterscotch chips</a:t>
            </a:r>
          </a:p>
          <a:p>
            <a:pPr lvl="1"/>
            <a:r>
              <a:rPr lang="en-US" dirty="0" smtClean="0"/>
              <a:t>Puffed rice cereal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8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Ingredients: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3 T. butter</a:t>
            </a:r>
          </a:p>
          <a:p>
            <a:r>
              <a:rPr lang="en-US" sz="3600" dirty="0" smtClean="0"/>
              <a:t>1/3 c. light brown sugar (packed)</a:t>
            </a:r>
          </a:p>
          <a:p>
            <a:r>
              <a:rPr lang="en-US" sz="3600" dirty="0" smtClean="0"/>
              <a:t>¼ c. honey</a:t>
            </a:r>
          </a:p>
          <a:p>
            <a:r>
              <a:rPr lang="en-US" sz="3600" dirty="0" smtClean="0"/>
              <a:t>1 t. vanilla extract</a:t>
            </a:r>
          </a:p>
          <a:p>
            <a:r>
              <a:rPr lang="en-US" sz="3600" dirty="0" smtClean="0"/>
              <a:t>3 c. quick-cooking rolled oats</a:t>
            </a:r>
          </a:p>
          <a:p>
            <a:r>
              <a:rPr lang="en-US" sz="3600" dirty="0" smtClean="0"/>
              <a:t>¼ c. chocolate chips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3142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Grease an 8x8 pan with cooking spray and set aside.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1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4" y="1942545"/>
            <a:ext cx="4185623" cy="4549695"/>
          </a:xfrm>
        </p:spPr>
        <p:txBody>
          <a:bodyPr>
            <a:noAutofit/>
          </a:bodyPr>
          <a:lstStyle/>
          <a:p>
            <a:r>
              <a:rPr lang="en-US" sz="4000" dirty="0" smtClean="0"/>
              <a:t>Melt the butter in a large pot over medium heat. Add the brown sugar, honey, and vanilla extract.</a:t>
            </a:r>
            <a:endParaRPr lang="en-US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82" t="13071" r="11878" b="31048"/>
          <a:stretch/>
        </p:blipFill>
        <p:spPr>
          <a:xfrm>
            <a:off x="5184378" y="731519"/>
            <a:ext cx="5710045" cy="5654535"/>
          </a:xfrm>
        </p:spPr>
      </p:pic>
    </p:spTree>
    <p:extLst>
      <p:ext uri="{BB962C8B-B14F-4D97-AF65-F5344CB8AC3E}">
        <p14:creationId xmlns:p14="http://schemas.microsoft.com/office/powerpoint/2010/main" val="26095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Whisk until the sugar is dissolved. Turn off the heat.</a:t>
            </a:r>
            <a:endParaRPr lang="en-US" sz="4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38" t="17187" r="2959" b="14835"/>
          <a:stretch/>
        </p:blipFill>
        <p:spPr>
          <a:xfrm>
            <a:off x="4975668" y="823665"/>
            <a:ext cx="5212080" cy="5368130"/>
          </a:xfrm>
        </p:spPr>
      </p:pic>
    </p:spTree>
    <p:extLst>
      <p:ext uri="{BB962C8B-B14F-4D97-AF65-F5344CB8AC3E}">
        <p14:creationId xmlns:p14="http://schemas.microsoft.com/office/powerpoint/2010/main" val="104450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Pour the oats into the pot. Stir for about 5 minutes. </a:t>
            </a:r>
          </a:p>
          <a:p>
            <a:pPr lvl="1"/>
            <a:r>
              <a:rPr lang="en-US" sz="2800" dirty="0" smtClean="0"/>
              <a:t>Make sure to scrape the sides of the pot!</a:t>
            </a:r>
            <a:endParaRPr lang="en-US" sz="28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4" t="12049" r="5066" b="14835"/>
          <a:stretch/>
        </p:blipFill>
        <p:spPr>
          <a:xfrm>
            <a:off x="5460275" y="609600"/>
            <a:ext cx="5290456" cy="5825798"/>
          </a:xfrm>
        </p:spPr>
      </p:pic>
    </p:spTree>
    <p:extLst>
      <p:ext uri="{BB962C8B-B14F-4D97-AF65-F5344CB8AC3E}">
        <p14:creationId xmlns:p14="http://schemas.microsoft.com/office/powerpoint/2010/main" val="181772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1351799"/>
            <a:ext cx="4185623" cy="4689564"/>
          </a:xfrm>
        </p:spPr>
        <p:txBody>
          <a:bodyPr>
            <a:noAutofit/>
          </a:bodyPr>
          <a:lstStyle/>
          <a:p>
            <a:r>
              <a:rPr lang="en-US" sz="2800" dirty="0" smtClean="0"/>
              <a:t>Spread the oat mixture into the pan. Press it into the pan with your hands to make it even.</a:t>
            </a:r>
          </a:p>
          <a:p>
            <a:pPr lvl="1"/>
            <a:r>
              <a:rPr lang="en-US" sz="2400" dirty="0" smtClean="0"/>
              <a:t>You may need to rub a little butter on your hands to prevent sticking.</a:t>
            </a:r>
          </a:p>
          <a:p>
            <a:pPr lvl="1"/>
            <a:r>
              <a:rPr lang="en-US" sz="2400" dirty="0" smtClean="0"/>
              <a:t>Press hard!!</a:t>
            </a:r>
            <a:endParaRPr lang="en-US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4" t="5726" r="11390" b="33805"/>
          <a:stretch/>
        </p:blipFill>
        <p:spPr>
          <a:xfrm>
            <a:off x="5812971" y="1351798"/>
            <a:ext cx="4689566" cy="4689564"/>
          </a:xfrm>
        </p:spPr>
      </p:pic>
    </p:spTree>
    <p:extLst>
      <p:ext uri="{BB962C8B-B14F-4D97-AF65-F5344CB8AC3E}">
        <p14:creationId xmlns:p14="http://schemas.microsoft.com/office/powerpoint/2010/main" val="62932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Press the chocolate chips into the top of the bars.</a:t>
            </a:r>
          </a:p>
          <a:p>
            <a:pPr lvl="1"/>
            <a:r>
              <a:rPr lang="en-US" sz="2800" dirty="0" smtClean="0"/>
              <a:t>Make sure they’re evenly spread out!</a:t>
            </a:r>
            <a:endParaRPr lang="en-US" sz="28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35" t="15606" r="4539" b="23530"/>
          <a:stretch/>
        </p:blipFill>
        <p:spPr>
          <a:xfrm>
            <a:off x="5826033" y="1110773"/>
            <a:ext cx="4898572" cy="4930589"/>
          </a:xfrm>
        </p:spPr>
      </p:pic>
    </p:spTree>
    <p:extLst>
      <p:ext uri="{BB962C8B-B14F-4D97-AF65-F5344CB8AC3E}">
        <p14:creationId xmlns:p14="http://schemas.microsoft.com/office/powerpoint/2010/main" val="636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#7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Cut into even bars (12) with a butter knife.</a:t>
            </a:r>
          </a:p>
          <a:p>
            <a:r>
              <a:rPr lang="en-US" sz="4000" dirty="0" smtClean="0"/>
              <a:t>Enjoy! </a:t>
            </a:r>
            <a:r>
              <a:rPr lang="en-US" sz="4000" dirty="0" smtClean="0">
                <a:sym typeface="Wingdings" panose="05000000000000000000" pitchFamily="2" charset="2"/>
              </a:rPr>
              <a:t></a:t>
            </a:r>
            <a:endParaRPr lang="en-US" sz="4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6" t="10468" r="11389" b="26296"/>
          <a:stretch/>
        </p:blipFill>
        <p:spPr>
          <a:xfrm>
            <a:off x="5277393" y="609600"/>
            <a:ext cx="5290458" cy="5643154"/>
          </a:xfrm>
        </p:spPr>
      </p:pic>
    </p:spTree>
    <p:extLst>
      <p:ext uri="{BB962C8B-B14F-4D97-AF65-F5344CB8AC3E}">
        <p14:creationId xmlns:p14="http://schemas.microsoft.com/office/powerpoint/2010/main" val="134045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129</TotalTime>
  <Words>233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3</vt:lpstr>
      <vt:lpstr>Facet</vt:lpstr>
      <vt:lpstr>Granola Bars</vt:lpstr>
      <vt:lpstr>Ingredients:</vt:lpstr>
      <vt:lpstr>Step #1</vt:lpstr>
      <vt:lpstr>Step #2</vt:lpstr>
      <vt:lpstr>Step #3</vt:lpstr>
      <vt:lpstr>Step #4</vt:lpstr>
      <vt:lpstr>Step #5</vt:lpstr>
      <vt:lpstr>Step #6</vt:lpstr>
      <vt:lpstr>Step #7</vt:lpstr>
      <vt:lpstr>Want to jazz it up?</vt:lpstr>
    </vt:vector>
  </TitlesOfParts>
  <Company>Bismarck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Granola Bars</dc:title>
  <dc:creator>Jocelyn Schneider</dc:creator>
  <cp:lastModifiedBy>Jocelyn Schneider</cp:lastModifiedBy>
  <cp:revision>10</cp:revision>
  <dcterms:created xsi:type="dcterms:W3CDTF">2019-09-24T19:17:17Z</dcterms:created>
  <dcterms:modified xsi:type="dcterms:W3CDTF">2019-09-30T20:21:32Z</dcterms:modified>
</cp:coreProperties>
</file>